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6" r:id="rId10"/>
    <p:sldId id="264" r:id="rId11"/>
    <p:sldId id="267" r:id="rId12"/>
    <p:sldId id="265" r:id="rId13"/>
    <p:sldId id="280" r:id="rId14"/>
    <p:sldId id="273" r:id="rId15"/>
    <p:sldId id="281" r:id="rId16"/>
    <p:sldId id="272" r:id="rId17"/>
    <p:sldId id="282" r:id="rId18"/>
    <p:sldId id="271" r:id="rId19"/>
    <p:sldId id="283" r:id="rId20"/>
    <p:sldId id="270" r:id="rId21"/>
    <p:sldId id="284" r:id="rId22"/>
    <p:sldId id="285" r:id="rId23"/>
    <p:sldId id="286" r:id="rId24"/>
    <p:sldId id="268" r:id="rId25"/>
    <p:sldId id="276" r:id="rId26"/>
    <p:sldId id="274" r:id="rId27"/>
    <p:sldId id="279" r:id="rId28"/>
    <p:sldId id="275" r:id="rId29"/>
    <p:sldId id="278" r:id="rId30"/>
    <p:sldId id="287" r:id="rId31"/>
    <p:sldId id="289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4914" autoAdjust="0"/>
    <p:restoredTop sz="94660"/>
  </p:normalViewPr>
  <p:slideViewPr>
    <p:cSldViewPr>
      <p:cViewPr>
        <p:scale>
          <a:sx n="66" d="100"/>
          <a:sy n="66" d="100"/>
        </p:scale>
        <p:origin x="-1314" y="-8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25" d="100"/>
          <a:sy n="125" d="100"/>
        </p:scale>
        <p:origin x="-1092" y="114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1B3D5-CAE4-4555-9511-25445BB6EBE8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B77EE-04D5-4EDB-9DB2-9789CB4C204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631A2-6E65-48A6-95DB-8283925A56DD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96BE46-848E-46A4-9ED5-5915267CF45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6BE46-848E-46A4-9ED5-5915267CF458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6BAA9-92F0-412F-84A2-2EE4E6382A73}" type="datetimeFigureOut">
              <a:rPr lang="en-US" smtClean="0"/>
              <a:t>4/17/2013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51839-27CD-4802-BB31-C4B35BBB27B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Right from wrong.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With X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Wos</a:t>
            </a:r>
            <a:endParaRPr lang="en-GB" sz="4400" dirty="0" smtClean="0"/>
          </a:p>
          <a:p>
            <a:r>
              <a:rPr lang="en-GB" sz="4400" dirty="0" err="1" smtClean="0"/>
              <a:t>Woz</a:t>
            </a:r>
            <a:endParaRPr lang="en-GB" sz="4400" dirty="0" smtClean="0"/>
          </a:p>
          <a:p>
            <a:r>
              <a:rPr lang="en-GB" sz="4400" dirty="0" smtClean="0"/>
              <a:t>Was</a:t>
            </a:r>
          </a:p>
          <a:p>
            <a:r>
              <a:rPr lang="en-GB" sz="4400" dirty="0" err="1" smtClean="0"/>
              <a:t>Whaz</a:t>
            </a:r>
            <a:endParaRPr lang="en-GB" sz="4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Wos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Woz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7200" b="1" dirty="0" smtClean="0">
                <a:solidFill>
                  <a:srgbClr val="00B050"/>
                </a:solidFill>
              </a:rPr>
              <a:t>Was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Whaz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929090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Becoz</a:t>
            </a:r>
            <a:endParaRPr lang="en-GB" sz="4400" dirty="0" smtClean="0"/>
          </a:p>
          <a:p>
            <a:r>
              <a:rPr lang="en-GB" sz="4400" dirty="0" err="1" smtClean="0"/>
              <a:t>Becose</a:t>
            </a:r>
            <a:endParaRPr lang="en-GB" sz="4400" dirty="0" smtClean="0"/>
          </a:p>
          <a:p>
            <a:r>
              <a:rPr lang="en-GB" sz="4400" dirty="0" smtClean="0"/>
              <a:t>Because</a:t>
            </a:r>
          </a:p>
          <a:p>
            <a:r>
              <a:rPr lang="en-GB" sz="4400" dirty="0" err="1" smtClean="0"/>
              <a:t>Beecos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2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929090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Becoz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Becose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5400" b="1" dirty="0" smtClean="0">
                <a:solidFill>
                  <a:srgbClr val="00B050"/>
                </a:solidFill>
              </a:rPr>
              <a:t>Because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Beecos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2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They</a:t>
            </a:r>
          </a:p>
          <a:p>
            <a:r>
              <a:rPr lang="en-GB" sz="4400" dirty="0" err="1" smtClean="0"/>
              <a:t>Thay</a:t>
            </a:r>
            <a:endParaRPr lang="en-GB" sz="4400" dirty="0" smtClean="0"/>
          </a:p>
          <a:p>
            <a:r>
              <a:rPr lang="en-GB" sz="4400" dirty="0" err="1" smtClean="0"/>
              <a:t>Veay</a:t>
            </a:r>
            <a:endParaRPr lang="en-GB" sz="4400" dirty="0" smtClean="0"/>
          </a:p>
          <a:p>
            <a:r>
              <a:rPr lang="en-GB" sz="4400" dirty="0" err="1" smtClean="0"/>
              <a:t>Theay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B050"/>
                </a:solidFill>
              </a:rPr>
              <a:t>They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Thay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Veay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Theay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786214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Feburary</a:t>
            </a:r>
            <a:endParaRPr lang="en-GB" sz="4400" dirty="0" smtClean="0"/>
          </a:p>
          <a:p>
            <a:r>
              <a:rPr lang="en-GB" sz="4400" dirty="0" err="1" smtClean="0"/>
              <a:t>Febraury</a:t>
            </a:r>
            <a:endParaRPr lang="en-GB" sz="4400" dirty="0" smtClean="0"/>
          </a:p>
          <a:p>
            <a:r>
              <a:rPr lang="en-GB" sz="4400" dirty="0" smtClean="0"/>
              <a:t>February</a:t>
            </a:r>
          </a:p>
          <a:p>
            <a:r>
              <a:rPr lang="en-GB" sz="4400" dirty="0" err="1" smtClean="0"/>
              <a:t>Febuary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786214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Feburary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Febraury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5400" b="1" dirty="0" smtClean="0">
                <a:solidFill>
                  <a:srgbClr val="00B050"/>
                </a:solidFill>
              </a:rPr>
              <a:t>February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Febuary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928958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Arensa</a:t>
            </a:r>
            <a:endParaRPr lang="en-GB" sz="4400" dirty="0" smtClean="0"/>
          </a:p>
          <a:p>
            <a:r>
              <a:rPr lang="en-GB" sz="4400" dirty="0" err="1" smtClean="0"/>
              <a:t>Anser</a:t>
            </a:r>
            <a:endParaRPr lang="en-GB" sz="4400" dirty="0" smtClean="0"/>
          </a:p>
          <a:p>
            <a:r>
              <a:rPr lang="en-GB" sz="4400" dirty="0" err="1" smtClean="0"/>
              <a:t>Arnswer</a:t>
            </a:r>
            <a:endParaRPr lang="en-GB" sz="4400" dirty="0" smtClean="0"/>
          </a:p>
          <a:p>
            <a:r>
              <a:rPr lang="en-GB" sz="4400" dirty="0" smtClean="0"/>
              <a:t>Answer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928958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Arensa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Anser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Arnswer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5400" b="1" dirty="0" smtClean="0">
                <a:solidFill>
                  <a:srgbClr val="00B050"/>
                </a:solidFill>
              </a:rPr>
              <a:t>Answer</a:t>
            </a:r>
            <a:endParaRPr lang="en-GB" sz="4400" b="1" dirty="0" smtClean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Ake</a:t>
            </a:r>
            <a:endParaRPr lang="en-GB" sz="4400" dirty="0" smtClean="0"/>
          </a:p>
          <a:p>
            <a:r>
              <a:rPr lang="en-GB" sz="4400" dirty="0" err="1" smtClean="0"/>
              <a:t>Acke</a:t>
            </a:r>
            <a:endParaRPr lang="en-GB" sz="4400" dirty="0" smtClean="0"/>
          </a:p>
          <a:p>
            <a:r>
              <a:rPr lang="en-GB" sz="4400" dirty="0" smtClean="0"/>
              <a:t>Ache</a:t>
            </a:r>
          </a:p>
          <a:p>
            <a:r>
              <a:rPr lang="en-GB" sz="4400" dirty="0" err="1" smtClean="0"/>
              <a:t>Ahke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6</a:t>
            </a:r>
            <a:endParaRPr lang="en-GB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Ake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Acke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5400" b="1" dirty="0" smtClean="0">
                <a:solidFill>
                  <a:srgbClr val="00B050"/>
                </a:solidFill>
              </a:rPr>
              <a:t>Ache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Ahke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00826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6</a:t>
            </a:r>
            <a:endParaRPr lang="en-GB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429024" cy="376873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2moro</a:t>
            </a:r>
          </a:p>
          <a:p>
            <a:r>
              <a:rPr lang="en-GB" sz="4400" dirty="0" smtClean="0"/>
              <a:t>Tomorrow</a:t>
            </a:r>
          </a:p>
          <a:p>
            <a:r>
              <a:rPr lang="en-GB" sz="4400" dirty="0" err="1"/>
              <a:t>T</a:t>
            </a:r>
            <a:r>
              <a:rPr lang="en-GB" sz="4400" dirty="0" err="1" smtClean="0"/>
              <a:t>omoro</a:t>
            </a:r>
            <a:endParaRPr lang="en-GB" sz="4400" dirty="0" smtClean="0"/>
          </a:p>
          <a:p>
            <a:r>
              <a:rPr lang="en-GB" sz="4400" dirty="0" err="1" smtClean="0"/>
              <a:t>Tommorrow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7</a:t>
            </a:r>
            <a:endParaRPr lang="en-GB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429024" cy="3768733"/>
          </a:xfrm>
        </p:spPr>
        <p:txBody>
          <a:bodyPr>
            <a:normAutofit fontScale="92500"/>
          </a:bodyPr>
          <a:lstStyle/>
          <a:p>
            <a:r>
              <a:rPr lang="en-GB" sz="4400" dirty="0" smtClean="0">
                <a:solidFill>
                  <a:srgbClr val="FF0000"/>
                </a:solidFill>
              </a:rPr>
              <a:t>2moro</a:t>
            </a:r>
          </a:p>
          <a:p>
            <a:r>
              <a:rPr lang="en-GB" sz="5400" b="1" dirty="0" smtClean="0">
                <a:solidFill>
                  <a:srgbClr val="00B050"/>
                </a:solidFill>
              </a:rPr>
              <a:t>Tomorrow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>
                <a:solidFill>
                  <a:srgbClr val="FF0000"/>
                </a:solidFill>
              </a:rPr>
              <a:t>T</a:t>
            </a:r>
            <a:r>
              <a:rPr lang="en-GB" sz="4400" dirty="0" err="1" smtClean="0">
                <a:solidFill>
                  <a:srgbClr val="FF0000"/>
                </a:solidFill>
              </a:rPr>
              <a:t>omoro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Tommorrow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smtClean="0"/>
              <a:t>7</a:t>
            </a:r>
            <a:endParaRPr lang="en-GB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071834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Begininng</a:t>
            </a:r>
            <a:endParaRPr lang="en-GB" sz="4400" dirty="0" smtClean="0"/>
          </a:p>
          <a:p>
            <a:r>
              <a:rPr lang="en-GB" sz="4400" dirty="0" err="1" smtClean="0"/>
              <a:t>Beggining</a:t>
            </a:r>
            <a:endParaRPr lang="en-GB" sz="4400" dirty="0" smtClean="0"/>
          </a:p>
          <a:p>
            <a:r>
              <a:rPr lang="en-GB" sz="4400" dirty="0" smtClean="0"/>
              <a:t>Beginning</a:t>
            </a:r>
          </a:p>
          <a:p>
            <a:r>
              <a:rPr lang="en-GB" sz="4400" dirty="0" err="1" smtClean="0"/>
              <a:t>Begining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/>
              <a:t>8</a:t>
            </a:r>
            <a:endParaRPr lang="en-GB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071834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Begininng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Beggining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800" b="1" dirty="0" smtClean="0">
                <a:solidFill>
                  <a:srgbClr val="00B050"/>
                </a:solidFill>
              </a:rPr>
              <a:t>Beginning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Begining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/>
              <a:t>8</a:t>
            </a:r>
            <a:endParaRPr lang="en-GB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Creature</a:t>
            </a:r>
          </a:p>
          <a:p>
            <a:r>
              <a:rPr lang="en-GB" sz="4400" dirty="0" err="1" smtClean="0"/>
              <a:t>Kreature</a:t>
            </a:r>
            <a:endParaRPr lang="en-GB" sz="4400" dirty="0" smtClean="0"/>
          </a:p>
          <a:p>
            <a:r>
              <a:rPr lang="en-GB" sz="4400" dirty="0" err="1" smtClean="0"/>
              <a:t>Creture</a:t>
            </a:r>
            <a:endParaRPr lang="en-GB" sz="4400" dirty="0" smtClean="0"/>
          </a:p>
          <a:p>
            <a:r>
              <a:rPr lang="en-GB" sz="4400" dirty="0" err="1" smtClean="0"/>
              <a:t>Creatur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9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800" b="1" dirty="0" smtClean="0">
                <a:solidFill>
                  <a:srgbClr val="00B050"/>
                </a:solidFill>
              </a:rPr>
              <a:t>Creature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Kreature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Creture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Creatur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357586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Mistery</a:t>
            </a:r>
            <a:endParaRPr lang="en-GB" sz="4400" dirty="0" smtClean="0"/>
          </a:p>
          <a:p>
            <a:r>
              <a:rPr lang="en-GB" sz="4400" dirty="0" smtClean="0"/>
              <a:t>Mystery</a:t>
            </a:r>
          </a:p>
          <a:p>
            <a:r>
              <a:rPr lang="en-GB" sz="4400" dirty="0" err="1" smtClean="0"/>
              <a:t>Mistary</a:t>
            </a:r>
            <a:endParaRPr lang="en-GB" sz="4400" dirty="0" smtClean="0"/>
          </a:p>
          <a:p>
            <a:r>
              <a:rPr lang="en-GB" sz="4400" dirty="0" err="1" smtClean="0"/>
              <a:t>Mystary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357586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Mistery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5400" b="1" dirty="0" smtClean="0">
                <a:solidFill>
                  <a:srgbClr val="00B050"/>
                </a:solidFill>
              </a:rPr>
              <a:t>Mystery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Mistary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Mystary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000396" cy="376873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Chocolate</a:t>
            </a:r>
          </a:p>
          <a:p>
            <a:r>
              <a:rPr lang="en-GB" sz="4400" dirty="0" err="1" smtClean="0"/>
              <a:t>Chokolate</a:t>
            </a:r>
            <a:endParaRPr lang="en-GB" sz="4400" dirty="0" smtClean="0"/>
          </a:p>
          <a:p>
            <a:r>
              <a:rPr lang="en-GB" sz="4400" dirty="0" err="1" smtClean="0"/>
              <a:t>Chocolat</a:t>
            </a:r>
            <a:endParaRPr lang="en-GB" sz="4400" dirty="0" smtClean="0"/>
          </a:p>
          <a:p>
            <a:r>
              <a:rPr lang="en-GB" sz="4400" dirty="0" err="1" smtClean="0"/>
              <a:t>Choklit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11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214710" cy="3768733"/>
          </a:xfrm>
        </p:spPr>
        <p:txBody>
          <a:bodyPr>
            <a:normAutofit/>
          </a:bodyPr>
          <a:lstStyle/>
          <a:p>
            <a:r>
              <a:rPr lang="en-GB" sz="4800" b="1" dirty="0" smtClean="0">
                <a:solidFill>
                  <a:srgbClr val="00B050"/>
                </a:solidFill>
              </a:rPr>
              <a:t>Chocolate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Chokolate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Chocolat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Choklit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11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214578" cy="376873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Where</a:t>
            </a:r>
          </a:p>
          <a:p>
            <a:r>
              <a:rPr lang="en-GB" sz="4400" dirty="0" err="1" smtClean="0"/>
              <a:t>Waere</a:t>
            </a:r>
            <a:endParaRPr lang="en-GB" sz="4400" dirty="0" smtClean="0"/>
          </a:p>
          <a:p>
            <a:r>
              <a:rPr lang="en-GB" sz="4400" dirty="0" err="1" smtClean="0"/>
              <a:t>Whair</a:t>
            </a:r>
            <a:endParaRPr lang="en-GB" sz="4400" dirty="0" smtClean="0"/>
          </a:p>
          <a:p>
            <a:r>
              <a:rPr lang="en-GB" sz="4400" dirty="0" err="1" smtClean="0"/>
              <a:t>Wher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12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3071834" cy="3768733"/>
          </a:xfrm>
        </p:spPr>
        <p:txBody>
          <a:bodyPr>
            <a:normAutofit/>
          </a:bodyPr>
          <a:lstStyle/>
          <a:p>
            <a:r>
              <a:rPr lang="en-GB" sz="5200" b="1" dirty="0" smtClean="0">
                <a:solidFill>
                  <a:srgbClr val="00B050"/>
                </a:solidFill>
              </a:rPr>
              <a:t>Where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Waere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Whair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Wher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12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Breeve</a:t>
            </a:r>
            <a:endParaRPr lang="en-GB" sz="4400" dirty="0" smtClean="0"/>
          </a:p>
          <a:p>
            <a:r>
              <a:rPr lang="en-GB" sz="4400" dirty="0" smtClean="0"/>
              <a:t>Breathe</a:t>
            </a:r>
          </a:p>
          <a:p>
            <a:r>
              <a:rPr lang="en-GB" sz="4400" dirty="0" err="1" smtClean="0"/>
              <a:t>Breave</a:t>
            </a:r>
            <a:endParaRPr lang="en-GB" sz="4400" dirty="0" smtClean="0"/>
          </a:p>
          <a:p>
            <a:r>
              <a:rPr lang="en-GB" sz="4400" dirty="0" err="1" smtClean="0"/>
              <a:t>Brethe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13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Breeve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800" b="1" dirty="0" smtClean="0">
                <a:solidFill>
                  <a:srgbClr val="00B050"/>
                </a:solidFill>
              </a:rPr>
              <a:t>Breathe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Breave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Brethe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13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Wher</a:t>
            </a:r>
            <a:endParaRPr lang="en-GB" sz="4400" dirty="0" smtClean="0"/>
          </a:p>
          <a:p>
            <a:r>
              <a:rPr lang="en-GB" sz="4400" dirty="0" smtClean="0"/>
              <a:t>Were</a:t>
            </a:r>
          </a:p>
          <a:p>
            <a:r>
              <a:rPr lang="en-GB" sz="4400" dirty="0" err="1" smtClean="0"/>
              <a:t>Wer</a:t>
            </a:r>
            <a:endParaRPr lang="en-GB" sz="4400" dirty="0" smtClean="0"/>
          </a:p>
          <a:p>
            <a:r>
              <a:rPr lang="en-GB" sz="4400" dirty="0" err="1" smtClean="0"/>
              <a:t>Weree</a:t>
            </a:r>
            <a:endParaRPr lang="en-GB" sz="4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14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Wher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800" b="1" dirty="0" smtClean="0">
                <a:solidFill>
                  <a:srgbClr val="00B050"/>
                </a:solidFill>
              </a:rPr>
              <a:t>Were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Wer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Weree</a:t>
            </a:r>
            <a:endParaRPr lang="en-GB" sz="44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14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err="1" smtClean="0"/>
              <a:t>Nite</a:t>
            </a:r>
            <a:endParaRPr lang="en-GB" sz="4400" dirty="0" smtClean="0"/>
          </a:p>
          <a:p>
            <a:r>
              <a:rPr lang="en-GB" sz="4400" dirty="0" err="1" smtClean="0"/>
              <a:t>Nighte</a:t>
            </a:r>
            <a:endParaRPr lang="en-GB" sz="4400" dirty="0" smtClean="0"/>
          </a:p>
          <a:p>
            <a:r>
              <a:rPr lang="en-GB" sz="4400" dirty="0" smtClean="0"/>
              <a:t>Night</a:t>
            </a:r>
          </a:p>
          <a:p>
            <a:r>
              <a:rPr lang="en-GB" sz="4400" dirty="0" smtClean="0"/>
              <a:t>Nit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15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Using your mini-whiteboards write down the correct way to spell the word.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2357430"/>
            <a:ext cx="2857520" cy="3768733"/>
          </a:xfrm>
        </p:spPr>
        <p:txBody>
          <a:bodyPr>
            <a:norm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Nite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4400" dirty="0" err="1" smtClean="0">
                <a:solidFill>
                  <a:srgbClr val="FF0000"/>
                </a:solidFill>
              </a:rPr>
              <a:t>Nighte</a:t>
            </a:r>
            <a:endParaRPr lang="en-GB" sz="4400" dirty="0" smtClean="0">
              <a:solidFill>
                <a:srgbClr val="FF0000"/>
              </a:solidFill>
            </a:endParaRPr>
          </a:p>
          <a:p>
            <a:r>
              <a:rPr lang="en-GB" sz="5400" b="1" dirty="0" smtClean="0">
                <a:solidFill>
                  <a:srgbClr val="00B050"/>
                </a:solidFill>
              </a:rPr>
              <a:t>Night</a:t>
            </a:r>
            <a:endParaRPr lang="en-GB" sz="4400" b="1" dirty="0" smtClean="0">
              <a:solidFill>
                <a:srgbClr val="00B050"/>
              </a:solidFill>
            </a:endParaRPr>
          </a:p>
          <a:p>
            <a:r>
              <a:rPr lang="en-GB" sz="4400" dirty="0" smtClean="0">
                <a:solidFill>
                  <a:srgbClr val="FF0000"/>
                </a:solidFill>
              </a:rPr>
              <a:t>Nit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9388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15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577</Words>
  <Application>Microsoft Office PowerPoint</Application>
  <PresentationFormat>On-screen Show (4:3)</PresentationFormat>
  <Paragraphs>183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Right from wrong.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  <vt:lpstr>Using your mini-whiteboards write down the correct way to spell the word.</vt:lpstr>
    </vt:vector>
  </TitlesOfParts>
  <Company>RM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from wrong.</dc:title>
  <dc:creator>teacher</dc:creator>
  <cp:lastModifiedBy>teacher</cp:lastModifiedBy>
  <cp:revision>6</cp:revision>
  <dcterms:created xsi:type="dcterms:W3CDTF">2013-04-17T14:14:03Z</dcterms:created>
  <dcterms:modified xsi:type="dcterms:W3CDTF">2013-04-17T15:13:51Z</dcterms:modified>
</cp:coreProperties>
</file>